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303" r:id="rId10"/>
    <p:sldId id="30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46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73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496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rgbClr val="00B05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027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603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429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78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0250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72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4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214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960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3652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57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32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042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45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39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56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05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66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FBC8F-62DA-40D7-817D-F410C1A93A8A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8C0C6-2E2D-4A32-AECC-8DCBBABD5E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02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9938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EE66-14D7-4D2C-B907-BCBF7C22315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2014/5/30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15265-90A7-4B83-8066-FD2AA295298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6" y="6264324"/>
            <a:ext cx="248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2867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u="sng" kern="1200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>
            <a:lumMod val="50000"/>
          </a:schemeClr>
        </a:buClr>
        <a:buFont typeface="Wingdings" pitchFamily="2" charset="2"/>
        <a:buChar char="p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8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1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5.wdp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8.wdp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51.wdp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8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altLang="zh-TW" dirty="0" smtClean="0"/>
              <a:t>Chapter 4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佇 列</a:t>
            </a:r>
          </a:p>
        </p:txBody>
      </p:sp>
    </p:spTree>
    <p:extLst>
      <p:ext uri="{BB962C8B-B14F-4D97-AF65-F5344CB8AC3E}">
        <p14:creationId xmlns:p14="http://schemas.microsoft.com/office/powerpoint/2010/main" val="24506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 </a:t>
            </a:r>
            <a:r>
              <a:rPr lang="zh-TW" altLang="en-US" dirty="0"/>
              <a:t>以陣列製作佇列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2708920"/>
            <a:ext cx="7191375" cy="25146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07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 </a:t>
            </a:r>
            <a:r>
              <a:rPr lang="zh-TW" altLang="en-US" dirty="0"/>
              <a:t>以陣列製作佇列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2132856"/>
            <a:ext cx="7267575" cy="42672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443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 </a:t>
            </a:r>
            <a:r>
              <a:rPr lang="zh-TW" altLang="en-US" dirty="0"/>
              <a:t>以陣列製作佇列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772816"/>
            <a:ext cx="7038975" cy="48387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8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 </a:t>
            </a:r>
            <a:r>
              <a:rPr lang="zh-TW" altLang="en-US" dirty="0"/>
              <a:t>以陣列製作佇列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772816"/>
            <a:ext cx="7105650" cy="45053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37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 </a:t>
            </a:r>
            <a:r>
              <a:rPr lang="zh-TW" altLang="en-US" dirty="0"/>
              <a:t>以陣列製作佇列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132856"/>
            <a:ext cx="6191250" cy="40671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68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 </a:t>
            </a:r>
            <a:r>
              <a:rPr lang="zh-TW" altLang="en-US" dirty="0"/>
              <a:t>使用陣列製作環狀佇列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916832"/>
            <a:ext cx="7258050" cy="46482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56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 </a:t>
            </a:r>
            <a:r>
              <a:rPr lang="zh-TW" altLang="en-US" dirty="0"/>
              <a:t>使用陣列製作環狀佇列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556792"/>
            <a:ext cx="7172325" cy="50958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4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 </a:t>
            </a:r>
            <a:r>
              <a:rPr lang="zh-TW" altLang="en-US" dirty="0"/>
              <a:t>使用陣列製作環狀佇列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009775"/>
            <a:ext cx="747712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3573016"/>
            <a:ext cx="766762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2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 </a:t>
            </a:r>
            <a:r>
              <a:rPr lang="zh-TW" altLang="en-US" dirty="0"/>
              <a:t>使用陣列製作環狀佇列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276872"/>
            <a:ext cx="779145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5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 </a:t>
            </a:r>
            <a:r>
              <a:rPr lang="zh-TW" altLang="en-US" dirty="0"/>
              <a:t>使用陣列製作環狀佇列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852488" y="2028825"/>
            <a:ext cx="7439025" cy="4173336"/>
            <a:chOff x="852488" y="2028825"/>
            <a:chExt cx="7439025" cy="4173336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2028825"/>
              <a:ext cx="4953000" cy="933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88" y="3220836"/>
              <a:ext cx="7439025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49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2492896"/>
            <a:ext cx="7210425" cy="30003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87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 </a:t>
            </a:r>
            <a:r>
              <a:rPr lang="zh-TW" altLang="en-US" dirty="0"/>
              <a:t>使用陣列製作環狀佇列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276872"/>
            <a:ext cx="682942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30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空環狀佇列的充要條件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772816"/>
            <a:ext cx="7181850" cy="48196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018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空環狀佇列的充要條件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700808"/>
            <a:ext cx="6981825" cy="46101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84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空環狀佇列的充要條件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因此測試佇列已空的函數</a:t>
            </a:r>
            <a:r>
              <a:rPr lang="en-US" altLang="zh-TW" dirty="0" err="1"/>
              <a:t>isempty</a:t>
            </a:r>
            <a:r>
              <a:rPr lang="en-US" altLang="zh-TW" dirty="0"/>
              <a:t>()</a:t>
            </a:r>
            <a:r>
              <a:rPr lang="zh-TW" altLang="en-US" dirty="0"/>
              <a:t>可寫為：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08920"/>
            <a:ext cx="563880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72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4-2-3 </a:t>
            </a:r>
            <a:r>
              <a:rPr lang="zh-TW" altLang="en-US" dirty="0"/>
              <a:t>環狀佇列已滿的充要條件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16832"/>
            <a:ext cx="7162800" cy="44767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203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4-2-3 </a:t>
            </a:r>
            <a:r>
              <a:rPr lang="zh-TW" altLang="en-US" dirty="0"/>
              <a:t>環狀佇列已滿的充要條件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556792"/>
            <a:ext cx="7305675" cy="51054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427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4-2-3 </a:t>
            </a:r>
            <a:r>
              <a:rPr lang="zh-TW" altLang="en-US" dirty="0"/>
              <a:t>環狀佇列已滿的充要條件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132856"/>
            <a:ext cx="7019925" cy="41433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70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4-2-3 </a:t>
            </a:r>
            <a:r>
              <a:rPr lang="zh-TW" altLang="en-US" dirty="0"/>
              <a:t>環狀佇列已滿的充要條件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700808"/>
            <a:ext cx="7067550" cy="48196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43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4-2-3 </a:t>
            </a:r>
            <a:r>
              <a:rPr lang="zh-TW" altLang="en-US" dirty="0"/>
              <a:t>環狀佇列已滿的充要條件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所以測試環狀佇列是否已滿之</a:t>
            </a:r>
            <a:r>
              <a:rPr lang="zh-TW" altLang="en-US" dirty="0" smtClean="0"/>
              <a:t>函數 </a:t>
            </a:r>
            <a:r>
              <a:rPr lang="en-US" altLang="zh-TW" dirty="0" err="1" smtClean="0"/>
              <a:t>isfull</a:t>
            </a:r>
            <a:r>
              <a:rPr lang="en-US" altLang="zh-TW" dirty="0"/>
              <a:t>()</a:t>
            </a:r>
            <a:r>
              <a:rPr lang="zh-TW" altLang="en-US" dirty="0"/>
              <a:t>可設計如下：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08920"/>
            <a:ext cx="60960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4-2-4 </a:t>
            </a:r>
            <a:r>
              <a:rPr lang="zh-TW" altLang="en-US" dirty="0"/>
              <a:t>加入資料於環狀佇列的尾端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加入新資料於環狀佇列尾端的方法可簡述如下：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2636912"/>
            <a:ext cx="753427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30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佇列的定義與特性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佇列</a:t>
            </a:r>
            <a:r>
              <a:rPr lang="zh-TW" altLang="en-US" dirty="0"/>
              <a:t> </a:t>
            </a:r>
            <a:r>
              <a:rPr lang="en-US" altLang="zh-TW" dirty="0"/>
              <a:t>(queue) </a:t>
            </a:r>
            <a:r>
              <a:rPr lang="zh-TW" altLang="en-US" dirty="0"/>
              <a:t>是一個</a:t>
            </a:r>
            <a:r>
              <a:rPr lang="zh-TW" altLang="en-US" b="1" dirty="0"/>
              <a:t>先進先出</a:t>
            </a:r>
            <a:r>
              <a:rPr lang="zh-TW" altLang="en-US" dirty="0"/>
              <a:t> </a:t>
            </a:r>
            <a:r>
              <a:rPr lang="en-US" altLang="zh-TW" dirty="0"/>
              <a:t>(First In First Out, FIFO) </a:t>
            </a:r>
            <a:r>
              <a:rPr lang="zh-TW" altLang="en-US" dirty="0"/>
              <a:t>的有</a:t>
            </a:r>
            <a:r>
              <a:rPr lang="zh-TW" altLang="en-US" dirty="0" smtClean="0"/>
              <a:t>序串列</a:t>
            </a:r>
            <a:endParaRPr lang="en-US" altLang="zh-TW" dirty="0" smtClean="0"/>
          </a:p>
          <a:p>
            <a:r>
              <a:rPr lang="zh-TW" altLang="en-US" dirty="0" smtClean="0"/>
              <a:t>資料</a:t>
            </a:r>
            <a:r>
              <a:rPr lang="zh-TW" altLang="en-US" dirty="0"/>
              <a:t>的加入在串列的</a:t>
            </a:r>
            <a:r>
              <a:rPr lang="zh-TW" altLang="en-US" b="1" dirty="0"/>
              <a:t>尾端</a:t>
            </a:r>
            <a:r>
              <a:rPr lang="zh-TW" altLang="en-US" dirty="0"/>
              <a:t> </a:t>
            </a:r>
            <a:r>
              <a:rPr lang="en-US" altLang="zh-TW" dirty="0"/>
              <a:t>(rear) </a:t>
            </a:r>
            <a:r>
              <a:rPr lang="zh-TW" altLang="en-US" dirty="0" smtClean="0"/>
              <a:t>進行</a:t>
            </a:r>
            <a:endParaRPr lang="en-US" altLang="zh-TW" dirty="0" smtClean="0"/>
          </a:p>
          <a:p>
            <a:r>
              <a:rPr lang="zh-TW" altLang="en-US" dirty="0" smtClean="0"/>
              <a:t>刪除</a:t>
            </a:r>
            <a:r>
              <a:rPr lang="zh-TW" altLang="en-US" dirty="0"/>
              <a:t>則在串列的</a:t>
            </a:r>
            <a:r>
              <a:rPr lang="zh-TW" altLang="en-US" b="1" dirty="0"/>
              <a:t>前</a:t>
            </a:r>
            <a:r>
              <a:rPr lang="zh-TW" altLang="en-US" b="1" dirty="0" smtClean="0"/>
              <a:t>端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/>
              <a:t>front) </a:t>
            </a:r>
            <a:r>
              <a:rPr lang="zh-TW" altLang="en-US" dirty="0"/>
              <a:t>進行 </a:t>
            </a:r>
            <a:r>
              <a:rPr lang="en-US" altLang="zh-TW" dirty="0"/>
              <a:t>( </a:t>
            </a:r>
            <a:r>
              <a:rPr lang="zh-TW" altLang="en-US" dirty="0"/>
              <a:t>圖</a:t>
            </a:r>
            <a:r>
              <a:rPr lang="en-US" altLang="zh-TW" dirty="0"/>
              <a:t>4-1 )</a:t>
            </a:r>
            <a:r>
              <a:rPr lang="zh-TW" altLang="en-US" dirty="0"/>
              <a:t>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3781772"/>
            <a:ext cx="6581775" cy="20955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8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4-2-4 </a:t>
            </a:r>
            <a:r>
              <a:rPr lang="zh-TW" altLang="en-US" dirty="0"/>
              <a:t>加入資料於環狀佇列的尾端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所以測試環狀佇列是否已滿之</a:t>
            </a:r>
            <a:r>
              <a:rPr lang="zh-TW" altLang="en-US" dirty="0" smtClean="0"/>
              <a:t>函數 </a:t>
            </a:r>
            <a:r>
              <a:rPr lang="en-US" altLang="zh-TW" dirty="0" err="1" smtClean="0"/>
              <a:t>isfull</a:t>
            </a:r>
            <a:r>
              <a:rPr lang="en-US" altLang="zh-TW" dirty="0"/>
              <a:t>()</a:t>
            </a:r>
            <a:r>
              <a:rPr lang="zh-TW" altLang="en-US" dirty="0"/>
              <a:t>可設計如下：</a:t>
            </a:r>
            <a:endParaRPr lang="zh-TW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708920"/>
            <a:ext cx="757237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71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刪除環狀佇列的前端資料之方法可簡述如下：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780928"/>
            <a:ext cx="76866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3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2060848"/>
            <a:ext cx="7191375" cy="41338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48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916832"/>
            <a:ext cx="7172325" cy="45624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09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因此</a:t>
            </a:r>
            <a:r>
              <a:rPr lang="en-US" altLang="zh-TW" dirty="0"/>
              <a:t>delete()</a:t>
            </a:r>
            <a:r>
              <a:rPr lang="zh-TW" altLang="en-US" dirty="0"/>
              <a:t>函數之程式如下：</a:t>
            </a:r>
            <a:endParaRPr lang="zh-TW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2564904"/>
            <a:ext cx="7610475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3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276872"/>
            <a:ext cx="781050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6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132856"/>
            <a:ext cx="75438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06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204864"/>
            <a:ext cx="70199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724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2276872"/>
            <a:ext cx="72294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42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60848"/>
            <a:ext cx="72009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951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佇列的定義與特性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40" y="1340768"/>
            <a:ext cx="6977921" cy="540256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4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48880"/>
            <a:ext cx="624840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929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723155"/>
            <a:ext cx="5762625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9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76288" y="1656510"/>
            <a:ext cx="7591425" cy="5039841"/>
            <a:chOff x="776288" y="1628800"/>
            <a:chExt cx="7591425" cy="5039841"/>
          </a:xfrm>
        </p:grpSpPr>
        <p:pic>
          <p:nvPicPr>
            <p:cNvPr id="409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88" y="1628800"/>
              <a:ext cx="7591425" cy="2038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950" y="3573016"/>
              <a:ext cx="6134100" cy="3095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145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40768"/>
            <a:ext cx="746760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2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38188" y="1628800"/>
            <a:ext cx="7667625" cy="5186358"/>
            <a:chOff x="738188" y="1700808"/>
            <a:chExt cx="7667625" cy="5186358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88" y="1700808"/>
              <a:ext cx="7667625" cy="2695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25" y="4267791"/>
              <a:ext cx="7372350" cy="2619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328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3" y="1406599"/>
            <a:ext cx="7014394" cy="533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08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4-2-5 </a:t>
            </a:r>
            <a:r>
              <a:rPr lang="zh-TW" altLang="en-US" dirty="0"/>
              <a:t>刪除環狀佇列的前端資料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66763" y="2071688"/>
            <a:ext cx="7610475" cy="4448175"/>
            <a:chOff x="766763" y="2071688"/>
            <a:chExt cx="7610475" cy="4448175"/>
          </a:xfrm>
        </p:grpSpPr>
        <p:pic>
          <p:nvPicPr>
            <p:cNvPr id="450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763" y="2071688"/>
              <a:ext cx="7610475" cy="2714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05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225" y="4786313"/>
              <a:ext cx="4019550" cy="1733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83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4-2-6 </a:t>
            </a:r>
            <a:r>
              <a:rPr lang="zh-TW" altLang="en-US" dirty="0"/>
              <a:t>陣列製作環狀佇列的效能分析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函數</a:t>
            </a:r>
            <a:r>
              <a:rPr lang="en-US" altLang="zh-TW" dirty="0" err="1"/>
              <a:t>isempty</a:t>
            </a:r>
            <a:r>
              <a:rPr lang="en-US" altLang="zh-TW" dirty="0"/>
              <a:t>(), </a:t>
            </a:r>
            <a:r>
              <a:rPr lang="en-US" altLang="zh-TW" dirty="0" err="1"/>
              <a:t>isfull</a:t>
            </a:r>
            <a:r>
              <a:rPr lang="en-US" altLang="zh-TW" dirty="0"/>
              <a:t>(), add() </a:t>
            </a:r>
            <a:r>
              <a:rPr lang="zh-TW" altLang="en-US" dirty="0" smtClean="0"/>
              <a:t>以及 </a:t>
            </a:r>
            <a:r>
              <a:rPr lang="en-US" altLang="zh-TW" dirty="0" smtClean="0"/>
              <a:t>delete</a:t>
            </a:r>
            <a:r>
              <a:rPr lang="en-US" altLang="zh-TW" dirty="0"/>
              <a:t>() </a:t>
            </a:r>
            <a:r>
              <a:rPr lang="zh-TW" altLang="en-US" dirty="0"/>
              <a:t>之時間複雜皆為常數時間</a:t>
            </a:r>
            <a:r>
              <a:rPr lang="en-US" altLang="zh-TW" i="1" dirty="0"/>
              <a:t>O</a:t>
            </a:r>
            <a:r>
              <a:rPr lang="en-US" altLang="zh-TW" dirty="0"/>
              <a:t>(1)</a:t>
            </a:r>
            <a:r>
              <a:rPr lang="zh-TW" altLang="en-US" dirty="0"/>
              <a:t>，與佇列中資料量的大小</a:t>
            </a:r>
            <a:r>
              <a:rPr lang="zh-TW" altLang="en-US" dirty="0" smtClean="0"/>
              <a:t>無關</a:t>
            </a:r>
            <a:r>
              <a:rPr lang="zh-TW" altLang="en-US" dirty="0"/>
              <a:t>。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32" y="2924944"/>
            <a:ext cx="6376737" cy="368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6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4-3 </a:t>
            </a:r>
            <a:r>
              <a:rPr lang="zh-TW" altLang="en-US" dirty="0"/>
              <a:t>佇列的應用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佇列結構在電腦上的應用相當廣泛，舉例說明如下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在多工作業系統中處理工作排程 </a:t>
            </a:r>
            <a:r>
              <a:rPr lang="en-US" altLang="zh-TW" dirty="0"/>
              <a:t>(job scheduling) </a:t>
            </a:r>
            <a:r>
              <a:rPr lang="zh-TW" altLang="en-US" dirty="0"/>
              <a:t>時，若系統</a:t>
            </a:r>
            <a:r>
              <a:rPr lang="zh-TW" altLang="en-US" dirty="0" smtClean="0"/>
              <a:t>不考慮</a:t>
            </a:r>
            <a:r>
              <a:rPr lang="zh-TW" altLang="en-US" dirty="0"/>
              <a:t>工作的優先權，則工作將依照進入工作佇列 </a:t>
            </a:r>
            <a:r>
              <a:rPr lang="en-US" altLang="zh-TW" dirty="0"/>
              <a:t>(job queue) </a:t>
            </a:r>
            <a:r>
              <a:rPr lang="zh-TW" altLang="en-US" dirty="0" smtClean="0"/>
              <a:t>的等待</a:t>
            </a:r>
            <a:r>
              <a:rPr lang="zh-TW" altLang="en-US" dirty="0"/>
              <a:t>順序被處理，即先到的工作先做，此為先到先作 </a:t>
            </a:r>
            <a:r>
              <a:rPr lang="en-US" altLang="zh-TW" dirty="0"/>
              <a:t>(</a:t>
            </a:r>
            <a:r>
              <a:rPr lang="en-US" altLang="zh-TW" dirty="0" err="1"/>
              <a:t>FCFS</a:t>
            </a:r>
            <a:r>
              <a:rPr lang="en-US" altLang="zh-TW" dirty="0"/>
              <a:t>) </a:t>
            </a:r>
            <a:r>
              <a:rPr lang="zh-TW" altLang="en-US" dirty="0" smtClean="0"/>
              <a:t>排程</a:t>
            </a:r>
            <a:r>
              <a:rPr lang="zh-TW" altLang="en-US" dirty="0"/>
              <a:t>演算法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因為中央處理器 </a:t>
            </a:r>
            <a:r>
              <a:rPr lang="en-US" altLang="zh-TW" dirty="0"/>
              <a:t>(CPU) </a:t>
            </a:r>
            <a:r>
              <a:rPr lang="zh-TW" altLang="en-US" dirty="0"/>
              <a:t>的處理速度比電腦週邊設備快很多，</a:t>
            </a:r>
            <a:r>
              <a:rPr lang="zh-TW" altLang="en-US" dirty="0" smtClean="0"/>
              <a:t>當週邊設備</a:t>
            </a:r>
            <a:r>
              <a:rPr lang="zh-TW" altLang="en-US" dirty="0"/>
              <a:t>來不及處理中央處理器送來的資料時，需要使用佇列</a:t>
            </a:r>
            <a:r>
              <a:rPr lang="zh-TW" altLang="en-US" dirty="0" smtClean="0"/>
              <a:t>作為</a:t>
            </a:r>
            <a:r>
              <a:rPr lang="zh-TW" altLang="en-US" dirty="0"/>
              <a:t>資料暫存的</a:t>
            </a:r>
            <a:r>
              <a:rPr lang="zh-TW" altLang="en-US" dirty="0" smtClean="0"/>
              <a:t>緩衝區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由於電腦的記憶體的速度比磁碟機快，當記憶體中的資料欲</a:t>
            </a:r>
            <a:r>
              <a:rPr lang="zh-TW" altLang="en-US" dirty="0" smtClean="0"/>
              <a:t>寫入磁碟</a:t>
            </a:r>
            <a:r>
              <a:rPr lang="zh-TW" altLang="en-US" dirty="0"/>
              <a:t>時，資料先儲存在記憶體緩衝區</a:t>
            </a:r>
            <a:r>
              <a:rPr lang="zh-TW" altLang="en-US" dirty="0" smtClean="0"/>
              <a:t>中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由個人電腦的鍵盤輸入資料時，處理機制也是使用佇列，鍵盤</a:t>
            </a:r>
            <a:r>
              <a:rPr lang="zh-TW" altLang="en-US" dirty="0" smtClean="0"/>
              <a:t>按鍵</a:t>
            </a:r>
            <a:r>
              <a:rPr lang="zh-TW" altLang="en-US" dirty="0"/>
              <a:t>資料會先被存於記憶體中的鍵盤緩衝區，等待作業系統讀取。</a:t>
            </a:r>
          </a:p>
        </p:txBody>
      </p:sp>
    </p:spTree>
    <p:extLst>
      <p:ext uri="{BB962C8B-B14F-4D97-AF65-F5344CB8AC3E}">
        <p14:creationId xmlns:p14="http://schemas.microsoft.com/office/powerpoint/2010/main" val="31697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佇列的定義與特性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2348880"/>
            <a:ext cx="804862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63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佇列的定義與特性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132856"/>
            <a:ext cx="62865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97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 </a:t>
            </a:r>
            <a:r>
              <a:rPr lang="zh-TW" altLang="en-US" dirty="0"/>
              <a:t>以陣列製作佇列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儲存於佇列的資料具有先進先出的特性，可將佇列使用以下</a:t>
            </a:r>
            <a:r>
              <a:rPr lang="zh-TW" altLang="en-US" dirty="0" smtClean="0"/>
              <a:t>抽象資料</a:t>
            </a:r>
            <a:r>
              <a:rPr lang="zh-TW" altLang="en-US" dirty="0"/>
              <a:t>型態 </a:t>
            </a:r>
            <a:r>
              <a:rPr lang="en-US" altLang="zh-TW" dirty="0"/>
              <a:t>(ADT) </a:t>
            </a:r>
            <a:r>
              <a:rPr lang="zh-TW" altLang="en-US" dirty="0"/>
              <a:t>規格設計：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2161" y="2852936"/>
            <a:ext cx="6579678" cy="380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2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 </a:t>
            </a:r>
            <a:r>
              <a:rPr lang="zh-TW" altLang="en-US" dirty="0"/>
              <a:t>以陣列製作佇列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假設佇列內的資料是整數，且</a:t>
            </a:r>
            <a:r>
              <a:rPr lang="zh-TW" altLang="en-US" dirty="0" smtClean="0"/>
              <a:t>佇列</a:t>
            </a:r>
            <a:r>
              <a:rPr lang="zh-TW" altLang="en-US" dirty="0"/>
              <a:t>的最大容量是</a:t>
            </a:r>
            <a:r>
              <a:rPr lang="en-US" altLang="zh-TW" dirty="0"/>
              <a:t>100</a:t>
            </a:r>
            <a:r>
              <a:rPr lang="zh-TW" altLang="en-US" dirty="0"/>
              <a:t>，以</a:t>
            </a:r>
            <a:r>
              <a:rPr lang="en-US" altLang="zh-TW" dirty="0"/>
              <a:t>N </a:t>
            </a:r>
            <a:r>
              <a:rPr lang="zh-TW" altLang="en-US" dirty="0"/>
              <a:t>表示之，則使用陣列製作佇列時，宣告</a:t>
            </a:r>
            <a:r>
              <a:rPr lang="zh-TW" altLang="en-US" dirty="0" smtClean="0"/>
              <a:t>如下：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只更改</a:t>
            </a:r>
            <a:r>
              <a:rPr lang="en-US" altLang="zh-TW" dirty="0"/>
              <a:t>rear 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  <a:r>
              <a:rPr lang="zh-TW" altLang="en-US" dirty="0"/>
              <a:t>，而不改</a:t>
            </a:r>
            <a:r>
              <a:rPr lang="en-US" altLang="zh-TW" dirty="0"/>
              <a:t>front </a:t>
            </a:r>
            <a:r>
              <a:rPr lang="zh-TW" altLang="en-US" dirty="0"/>
              <a:t>的值</a:t>
            </a:r>
            <a:r>
              <a:rPr lang="zh-TW" altLang="en-US" dirty="0" smtClean="0"/>
              <a:t>，則</a:t>
            </a:r>
            <a:r>
              <a:rPr lang="zh-TW" altLang="en-US" dirty="0"/>
              <a:t>需將</a:t>
            </a:r>
            <a:r>
              <a:rPr lang="en-US" altLang="zh-TW" dirty="0"/>
              <a:t>front </a:t>
            </a:r>
            <a:r>
              <a:rPr lang="zh-TW" altLang="en-US" dirty="0"/>
              <a:t>變數重新定義為「記錄前端資料的前一個位置」，</a:t>
            </a:r>
            <a:r>
              <a:rPr lang="zh-TW" altLang="en-US" dirty="0" smtClean="0"/>
              <a:t>故</a:t>
            </a:r>
            <a:r>
              <a:rPr lang="en-US" altLang="zh-TW" dirty="0" smtClean="0"/>
              <a:t>front </a:t>
            </a:r>
            <a:r>
              <a:rPr lang="zh-TW" altLang="en-US" dirty="0"/>
              <a:t>及</a:t>
            </a:r>
            <a:r>
              <a:rPr lang="en-US" altLang="zh-TW" dirty="0"/>
              <a:t>rear </a:t>
            </a:r>
            <a:r>
              <a:rPr lang="zh-TW" altLang="en-US" dirty="0"/>
              <a:t>變數宣告及初始值設定如下：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973237"/>
            <a:ext cx="55435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4869160"/>
            <a:ext cx="66008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288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 </a:t>
            </a:r>
            <a:r>
              <a:rPr lang="zh-TW" altLang="en-US" dirty="0"/>
              <a:t>以陣列製作佇列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此時初始佇列如下圖</a:t>
            </a:r>
            <a:r>
              <a:rPr lang="en-US" altLang="zh-TW" dirty="0"/>
              <a:t>4-3 </a:t>
            </a:r>
            <a:r>
              <a:rPr lang="zh-TW" altLang="en-US" dirty="0"/>
              <a:t>所示。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2780928"/>
            <a:ext cx="7038975" cy="16287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466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字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751</Words>
  <Application>Microsoft Office PowerPoint</Application>
  <PresentationFormat>如螢幕大小 (4:3)</PresentationFormat>
  <Paragraphs>70</Paragraphs>
  <Slides>48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48</vt:i4>
      </vt:variant>
    </vt:vector>
  </HeadingPairs>
  <TitlesOfParts>
    <vt:vector size="50" baseType="lpstr">
      <vt:lpstr>Office 佈景主題</vt:lpstr>
      <vt:lpstr>1_Office 佈景主題</vt:lpstr>
      <vt:lpstr>Chapter 4</vt:lpstr>
      <vt:lpstr>前言</vt:lpstr>
      <vt:lpstr>4-1 佇列的定義與特性</vt:lpstr>
      <vt:lpstr>4-1 佇列的定義與特性</vt:lpstr>
      <vt:lpstr>4-1 佇列的定義與特性</vt:lpstr>
      <vt:lpstr>4-1 佇列的定義與特性</vt:lpstr>
      <vt:lpstr>4-2 以陣列製作佇列</vt:lpstr>
      <vt:lpstr>4-2 以陣列製作佇列</vt:lpstr>
      <vt:lpstr>4-2 以陣列製作佇列</vt:lpstr>
      <vt:lpstr>4-2 以陣列製作佇列</vt:lpstr>
      <vt:lpstr>4-2 以陣列製作佇列</vt:lpstr>
      <vt:lpstr>4-2 以陣列製作佇列</vt:lpstr>
      <vt:lpstr>4-2 以陣列製作佇列</vt:lpstr>
      <vt:lpstr>4-2 以陣列製作佇列</vt:lpstr>
      <vt:lpstr>4-2-1 使用陣列製作環狀佇列</vt:lpstr>
      <vt:lpstr>4-2-1 使用陣列製作環狀佇列</vt:lpstr>
      <vt:lpstr>4-2-1 使用陣列製作環狀佇列</vt:lpstr>
      <vt:lpstr>4-2-1 使用陣列製作環狀佇列</vt:lpstr>
      <vt:lpstr>4-2-1 使用陣列製作環狀佇列</vt:lpstr>
      <vt:lpstr>4-2-1 使用陣列製作環狀佇列</vt:lpstr>
      <vt:lpstr>4-2-2 空環狀佇列的充要條件</vt:lpstr>
      <vt:lpstr>4-2-2 空環狀佇列的充要條件</vt:lpstr>
      <vt:lpstr>4-2-2 空環狀佇列的充要條件</vt:lpstr>
      <vt:lpstr>4-2-3 環狀佇列已滿的充要條件</vt:lpstr>
      <vt:lpstr>4-2-3 環狀佇列已滿的充要條件</vt:lpstr>
      <vt:lpstr>4-2-3 環狀佇列已滿的充要條件</vt:lpstr>
      <vt:lpstr>4-2-3 環狀佇列已滿的充要條件</vt:lpstr>
      <vt:lpstr>4-2-3 環狀佇列已滿的充要條件</vt:lpstr>
      <vt:lpstr>4-2-4 加入資料於環狀佇列的尾端</vt:lpstr>
      <vt:lpstr>4-2-4 加入資料於環狀佇列的尾端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4-2-5 刪除環狀佇列的前端資料</vt:lpstr>
      <vt:lpstr>4-2-6 陣列製作環狀佇列的效能分析</vt:lpstr>
      <vt:lpstr>4-3 佇列的應用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Austin</dc:creator>
  <cp:lastModifiedBy>Austin</cp:lastModifiedBy>
  <cp:revision>8</cp:revision>
  <dcterms:created xsi:type="dcterms:W3CDTF">2014-05-30T05:46:32Z</dcterms:created>
  <dcterms:modified xsi:type="dcterms:W3CDTF">2014-05-30T08:58:40Z</dcterms:modified>
</cp:coreProperties>
</file>